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56" r:id="rId4"/>
    <p:sldId id="286" r:id="rId5"/>
    <p:sldId id="264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4947-6366-4D66-BA40-2308E44642AD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7C2F-1F75-4966-BAD1-92D7A92497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07A4-14AB-4532-BEDD-FFEFE62B85F5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B07-DD08-45EF-86A8-DC271526F95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FF45B-60CF-4F6C-987F-332A06D3A947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F817-39FB-4C50-AB14-525F536874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B6E-9EDB-48AB-BAFD-59D5278E61B3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7C-A515-4A6F-A5CF-494D20355C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8C11-3415-4B01-B606-91349E9ED229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2641-F8B5-43D9-AAD8-E454A2531A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6FBB-460C-4951-86EB-512EBBF86651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8A95-FFCC-4753-B619-490B87D059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985F-7B80-4007-8F25-6723A184B469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40364-547A-4D91-AED2-3602EB1F59D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D98E-B8F0-4D36-98FF-405799CEB5C8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E356-1360-406C-879E-F915853590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CFF8-C145-4FE2-B7C1-71CD59D2EE1F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B2C3-111A-49DC-B55C-F742BBD53E1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1C65-A703-437E-B770-70C180C5FFAB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E563-7398-4872-8387-5ECE50E20F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A9AD-6AA3-41BB-B0C7-50FB830AB6D8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FF78-00F7-4799-B180-9A3B5B2397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42368-F517-4991-BE06-E79F1DAEE59C}" type="datetimeFigureOut">
              <a:rPr lang="en-US"/>
              <a:pPr>
                <a:defRPr/>
              </a:pPr>
              <a:t>11/2/2010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C86ACE-74DD-4BB0-BAC0-47A94FE795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612776"/>
          </a:xfrm>
        </p:spPr>
        <p:txBody>
          <a:bodyPr/>
          <a:lstStyle/>
          <a:p>
            <a:pPr algn="ctr">
              <a:buNone/>
            </a:pPr>
            <a:r>
              <a:rPr lang="en-AU" sz="4400" dirty="0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Build </a:t>
            </a:r>
          </a:p>
          <a:p>
            <a:pPr algn="ctr">
              <a:buNone/>
            </a:pPr>
            <a:r>
              <a:rPr lang="en-AU" sz="4400" dirty="0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a home for the animals</a:t>
            </a:r>
          </a:p>
          <a:p>
            <a:pPr algn="ctr">
              <a:buNone/>
            </a:pPr>
            <a:r>
              <a:rPr lang="en-AU" sz="4400" dirty="0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using </a:t>
            </a:r>
          </a:p>
          <a:p>
            <a:pPr algn="ctr">
              <a:buNone/>
            </a:pPr>
            <a:r>
              <a:rPr lang="en-AU" sz="4400" b="1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 </a:t>
            </a:r>
            <a:r>
              <a:rPr lang="en-AU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 </a:t>
            </a:r>
            <a:r>
              <a:rPr lang="en-AU" sz="44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 </a:t>
            </a:r>
            <a:r>
              <a:rPr lang="en-AU" sz="4400" b="1" dirty="0" smtClean="0">
                <a:solidFill>
                  <a:schemeClr val="accent6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</a:t>
            </a:r>
            <a:endParaRPr lang="en-AU" sz="4400" b="1" dirty="0">
              <a:solidFill>
                <a:schemeClr val="accent6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5" name="Content Placeholder 6" descr="thalgarrah final colour 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71600" y="404664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Teddy Bears’ Picnic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7625" y="1014413"/>
            <a:ext cx="5143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a piece of the green painted paper and glue onto the grass area. This will be the shrub.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75" y="5199285"/>
            <a:ext cx="5857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shrub with the glue mix.</a:t>
            </a:r>
          </a:p>
        </p:txBody>
      </p:sp>
      <p:pic>
        <p:nvPicPr>
          <p:cNvPr id="10245" name="Content Placeholder 3" descr="TBP post visit craft 032.jpg"/>
          <p:cNvPicPr>
            <a:picLocks noChangeAspect="1"/>
          </p:cNvPicPr>
          <p:nvPr/>
        </p:nvPicPr>
        <p:blipFill>
          <a:blip r:embed="rId2"/>
          <a:srcRect l="9119" t="2931" r="10539" b="18900"/>
          <a:stretch>
            <a:fillRect/>
          </a:stretch>
        </p:blipFill>
        <p:spPr bwMode="auto">
          <a:xfrm>
            <a:off x="214313" y="214313"/>
            <a:ext cx="3524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52" y="6122792"/>
            <a:ext cx="676672" cy="676672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7688" y="1014413"/>
            <a:ext cx="46434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some small pieces of </a:t>
            </a:r>
            <a:r>
              <a:rPr lang="en-A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coloured </a:t>
            </a: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tissue paper and scrunch them up. Glue onto the shrub as flowers.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5373216"/>
            <a:ext cx="5857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flowers with the glue mix.</a:t>
            </a:r>
          </a:p>
        </p:txBody>
      </p:sp>
      <p:pic>
        <p:nvPicPr>
          <p:cNvPr id="11269" name="Content Placeholder 5" descr="TBP post visit craft 0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9090" t="11363" b="5682"/>
          <a:stretch>
            <a:fillRect/>
          </a:stretch>
        </p:blipFill>
        <p:spPr>
          <a:xfrm>
            <a:off x="357188" y="285750"/>
            <a:ext cx="3757612" cy="4572000"/>
          </a:xfrm>
        </p:spPr>
      </p:pic>
      <p:pic>
        <p:nvPicPr>
          <p:cNvPr id="11270" name="Content Placeholder 3" descr="TBP post visit craft 040.jpg"/>
          <p:cNvPicPr>
            <a:picLocks noChangeAspect="1"/>
          </p:cNvPicPr>
          <p:nvPr/>
        </p:nvPicPr>
        <p:blipFill>
          <a:blip r:embed="rId3"/>
          <a:srcRect l="13332" t="14444" r="9644" b="26666"/>
          <a:stretch>
            <a:fillRect/>
          </a:stretch>
        </p:blipFill>
        <p:spPr bwMode="auto">
          <a:xfrm>
            <a:off x="5845175" y="3500438"/>
            <a:ext cx="30845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50" y="356642"/>
            <a:ext cx="585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some skinny pieces of the brown painted paper and glue onto the green area. These will be logs on the ground.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4813300"/>
            <a:ext cx="5857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pieces of the brown paper with the glue mix.</a:t>
            </a:r>
          </a:p>
        </p:txBody>
      </p:sp>
      <p:pic>
        <p:nvPicPr>
          <p:cNvPr id="12294" name="Content Placeholder 4" descr="TBP post visit craft 043.jpg"/>
          <p:cNvPicPr>
            <a:picLocks noChangeAspect="1"/>
          </p:cNvPicPr>
          <p:nvPr/>
        </p:nvPicPr>
        <p:blipFill>
          <a:blip r:embed="rId2"/>
          <a:srcRect l="9993" t="1070" r="2919" b="15422"/>
          <a:stretch>
            <a:fillRect/>
          </a:stretch>
        </p:blipFill>
        <p:spPr bwMode="auto">
          <a:xfrm>
            <a:off x="6000750" y="2865438"/>
            <a:ext cx="30099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Content Placeholder 3" descr="TBP post visit craft 041.jpg"/>
          <p:cNvPicPr>
            <a:picLocks noChangeAspect="1"/>
          </p:cNvPicPr>
          <p:nvPr/>
        </p:nvPicPr>
        <p:blipFill>
          <a:blip r:embed="rId3" cstate="print"/>
          <a:srcRect l="9540" t="4089" r="2139" b="12074"/>
          <a:stretch>
            <a:fillRect/>
          </a:stretch>
        </p:blipFill>
        <p:spPr bwMode="auto">
          <a:xfrm>
            <a:off x="214313" y="214313"/>
            <a:ext cx="2928937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875" y="582513"/>
            <a:ext cx="5429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Place the cut out animals into the scene.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5157192"/>
            <a:ext cx="5929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animals with the glue mix.</a:t>
            </a:r>
          </a:p>
        </p:txBody>
      </p:sp>
      <p:pic>
        <p:nvPicPr>
          <p:cNvPr id="13317" name="Content Placeholder 3" descr="TBP post visit craft 044.jpg"/>
          <p:cNvPicPr>
            <a:picLocks noChangeAspect="1"/>
          </p:cNvPicPr>
          <p:nvPr/>
        </p:nvPicPr>
        <p:blipFill>
          <a:blip r:embed="rId2"/>
          <a:srcRect l="4385" t="13280" r="7881" b="5563"/>
          <a:stretch>
            <a:fillRect/>
          </a:stretch>
        </p:blipFill>
        <p:spPr bwMode="auto">
          <a:xfrm>
            <a:off x="214313" y="214313"/>
            <a:ext cx="32146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Content Placeholder 3" descr="TBP post visit craft 045.jpg"/>
          <p:cNvPicPr>
            <a:picLocks noChangeAspect="1"/>
          </p:cNvPicPr>
          <p:nvPr/>
        </p:nvPicPr>
        <p:blipFill>
          <a:blip r:embed="rId3" cstate="print"/>
          <a:srcRect r="7384" b="6291"/>
          <a:stretch>
            <a:fillRect/>
          </a:stretch>
        </p:blipFill>
        <p:spPr bwMode="auto">
          <a:xfrm>
            <a:off x="5857875" y="2428875"/>
            <a:ext cx="31242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952" y="6122792"/>
            <a:ext cx="676672" cy="676672"/>
          </a:xfr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TBP post visit craft 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27" t="2556" r="5804" b="3925"/>
          <a:stretch>
            <a:fillRect/>
          </a:stretch>
        </p:blipFill>
        <p:spPr>
          <a:xfrm>
            <a:off x="971600" y="404664"/>
            <a:ext cx="4137863" cy="5735538"/>
          </a:xfrm>
          <a:ln w="76200">
            <a:solidFill>
              <a:srgbClr val="948A54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57938" y="3071813"/>
            <a:ext cx="171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FINISHED!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6" name="Content Placeholder 6" descr="thalgarrah final colour 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effectLst>
                  <a:glow rad="101600">
                    <a:schemeClr val="bg2">
                      <a:lumMod val="75000"/>
                      <a:alpha val="60000"/>
                    </a:schemeClr>
                  </a:glow>
                </a:effectLst>
              </a:rPr>
              <a:t>Things you need</a:t>
            </a:r>
            <a:endParaRPr lang="en-AU" dirty="0" smtClean="0">
              <a:effectLst>
                <a:glow rad="101600">
                  <a:schemeClr val="bg2">
                    <a:lumMod val="75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7" name="Content Placeholder 6" descr="thalgarrah final colour 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52" y="6122792"/>
            <a:ext cx="676672" cy="676672"/>
          </a:xfrm>
        </p:spPr>
      </p:pic>
      <p:sp>
        <p:nvSpPr>
          <p:cNvPr id="8" name="TextBox 7"/>
          <p:cNvSpPr txBox="1"/>
          <p:nvPr/>
        </p:nvSpPr>
        <p:spPr>
          <a:xfrm>
            <a:off x="323528" y="155679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White A4 card (background)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Green tissue paper (grass)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Blue tissue paper (sky)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White facial tissues (clouds)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Bright coloured tissue paper (yellow or red) (flowers)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Brown painted paper with tree/bark texture (1/2 A4) (tree branches)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Green painted paper with foliage texture </a:t>
            </a:r>
            <a:r>
              <a:rPr lang="en-AU" dirty="0" smtClean="0"/>
              <a:t>(1/2 A4</a:t>
            </a:r>
            <a:r>
              <a:rPr lang="en-AU" dirty="0" smtClean="0"/>
              <a:t>) (tree foliage and shrub)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Cut out clip art of Australian animals (</a:t>
            </a:r>
            <a:r>
              <a:rPr lang="en-AU" dirty="0" err="1" smtClean="0"/>
              <a:t>eg</a:t>
            </a:r>
            <a:r>
              <a:rPr lang="en-AU" dirty="0" smtClean="0"/>
              <a:t>. butterfly, lizard, kangaroo, bird, etc.)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Watered down PVA glue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Broad paintbrush</a:t>
            </a:r>
          </a:p>
          <a:p>
            <a:pPr>
              <a:buFont typeface="Arial" charset="0"/>
              <a:buChar char="•"/>
            </a:pPr>
            <a:endParaRPr lang="en-A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Content Placeholder 3" descr="TBP post visit craft 006.jpg"/>
          <p:cNvPicPr>
            <a:picLocks noChangeAspect="1"/>
          </p:cNvPicPr>
          <p:nvPr/>
        </p:nvPicPr>
        <p:blipFill>
          <a:blip r:embed="rId2" cstate="print"/>
          <a:srcRect l="7394" t="8089" r="5788" b="7269"/>
          <a:stretch>
            <a:fillRect/>
          </a:stretch>
        </p:blipFill>
        <p:spPr bwMode="auto">
          <a:xfrm>
            <a:off x="357188" y="214313"/>
            <a:ext cx="2143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6063" y="500063"/>
            <a:ext cx="5857875" cy="85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the green piece of tissue paper to fit over half the A4 cardboard.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13" y="2312988"/>
            <a:ext cx="5857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the bottom half of the cardboard with the glue mix.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4357688"/>
            <a:ext cx="585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Place the tissue paper onto the glued area and paint over the tissue paper with the glue mix.</a:t>
            </a:r>
          </a:p>
        </p:txBody>
      </p:sp>
      <p:pic>
        <p:nvPicPr>
          <p:cNvPr id="3080" name="Content Placeholder 3" descr="TBP post visit craft 010.jpg"/>
          <p:cNvPicPr>
            <a:picLocks noChangeAspect="1"/>
          </p:cNvPicPr>
          <p:nvPr/>
        </p:nvPicPr>
        <p:blipFill>
          <a:blip r:embed="rId3"/>
          <a:srcRect l="10057" t="1764" r="5252" b="10014"/>
          <a:stretch>
            <a:fillRect/>
          </a:stretch>
        </p:blipFill>
        <p:spPr bwMode="auto">
          <a:xfrm>
            <a:off x="6472238" y="3429000"/>
            <a:ext cx="23145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12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6063" y="500063"/>
            <a:ext cx="5857875" cy="857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the blue piece of tissue paper to fit over the top half the A4 cardboard.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313" y="2312988"/>
            <a:ext cx="5857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the top half of the cardboard with the glue mix.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" y="4357688"/>
            <a:ext cx="585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Place the blue tissue paper onto the glued area and paint over the tissue paper with the glue mix.</a:t>
            </a:r>
          </a:p>
        </p:txBody>
      </p:sp>
      <p:pic>
        <p:nvPicPr>
          <p:cNvPr id="4103" name="Content Placeholder 3" descr="TBP post visit craft 011.jpg"/>
          <p:cNvPicPr>
            <a:picLocks noChangeAspect="1"/>
          </p:cNvPicPr>
          <p:nvPr/>
        </p:nvPicPr>
        <p:blipFill>
          <a:blip r:embed="rId2"/>
          <a:srcRect l="15376" t="4314" b="15208"/>
          <a:stretch>
            <a:fillRect/>
          </a:stretch>
        </p:blipFill>
        <p:spPr bwMode="auto">
          <a:xfrm>
            <a:off x="428625" y="285750"/>
            <a:ext cx="22526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Content Placeholder 3" descr="TBP post visit craft 014.jpg"/>
          <p:cNvPicPr>
            <a:picLocks noChangeAspect="1"/>
          </p:cNvPicPr>
          <p:nvPr/>
        </p:nvPicPr>
        <p:blipFill>
          <a:blip r:embed="rId3"/>
          <a:srcRect l="11038" t="13098" r="5061" b="6999"/>
          <a:stretch>
            <a:fillRect/>
          </a:stretch>
        </p:blipFill>
        <p:spPr bwMode="auto">
          <a:xfrm>
            <a:off x="6323013" y="3286125"/>
            <a:ext cx="26447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12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3" descr="TBP post visit craft 0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2409825" cy="3214687"/>
          </a:xfrm>
        </p:spPr>
      </p:pic>
      <p:pic>
        <p:nvPicPr>
          <p:cNvPr id="5124" name="Content Placeholder 3" descr="TBP post visit craft 017.jpg"/>
          <p:cNvPicPr>
            <a:picLocks noChangeAspect="1"/>
          </p:cNvPicPr>
          <p:nvPr/>
        </p:nvPicPr>
        <p:blipFill>
          <a:blip r:embed="rId3"/>
          <a:srcRect t="5919"/>
          <a:stretch>
            <a:fillRect/>
          </a:stretch>
        </p:blipFill>
        <p:spPr bwMode="auto">
          <a:xfrm>
            <a:off x="6072188" y="3195638"/>
            <a:ext cx="2662237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548680"/>
            <a:ext cx="5857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a tissue and scrunch the pieces. Glue the pieces onto the blue area.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398937"/>
            <a:ext cx="5857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white tissue paper with the glue mix.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50" y="644674"/>
            <a:ext cx="585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a piece of blue tissue and glue onto the lower part of the green area. This will be a pond.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4813300"/>
            <a:ext cx="5857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 blue tissue paper with the glue mix.</a:t>
            </a:r>
          </a:p>
        </p:txBody>
      </p:sp>
      <p:pic>
        <p:nvPicPr>
          <p:cNvPr id="6149" name="Content Placeholder 3" descr="TBP post visit craft 018.jpg"/>
          <p:cNvPicPr>
            <a:picLocks noChangeAspect="1"/>
          </p:cNvPicPr>
          <p:nvPr/>
        </p:nvPicPr>
        <p:blipFill>
          <a:blip r:embed="rId2"/>
          <a:srcRect l="10593" b="11469"/>
          <a:stretch>
            <a:fillRect/>
          </a:stretch>
        </p:blipFill>
        <p:spPr bwMode="auto">
          <a:xfrm>
            <a:off x="357188" y="214313"/>
            <a:ext cx="25431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Content Placeholder 3" descr="TBP post visit craft 020.jpg"/>
          <p:cNvPicPr>
            <a:picLocks noGrp="1" noChangeAspect="1"/>
          </p:cNvPicPr>
          <p:nvPr>
            <p:ph idx="1"/>
          </p:nvPr>
        </p:nvPicPr>
        <p:blipFill>
          <a:blip r:embed="rId3"/>
          <a:srcRect l="16992" t="11153" r="562" b="10054"/>
          <a:stretch>
            <a:fillRect/>
          </a:stretch>
        </p:blipFill>
        <p:spPr>
          <a:xfrm>
            <a:off x="6061075" y="2928938"/>
            <a:ext cx="2868613" cy="3654425"/>
          </a:xfrm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50" y="490810"/>
            <a:ext cx="5857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2 skinny pieces of the brown painted paper and glue onto the higher part of the green area. These will be the trunks of trees.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4813300"/>
            <a:ext cx="58578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pieces of the brown paper with the glue mix.</a:t>
            </a:r>
          </a:p>
        </p:txBody>
      </p:sp>
      <p:pic>
        <p:nvPicPr>
          <p:cNvPr id="7173" name="Content Placeholder 3" descr="TBP post visit craft 022.jpg"/>
          <p:cNvPicPr>
            <a:picLocks noChangeAspect="1"/>
          </p:cNvPicPr>
          <p:nvPr/>
        </p:nvPicPr>
        <p:blipFill>
          <a:blip r:embed="rId2"/>
          <a:srcRect t="5318" r="13501" b="7475"/>
          <a:stretch>
            <a:fillRect/>
          </a:stretch>
        </p:blipFill>
        <p:spPr bwMode="auto">
          <a:xfrm>
            <a:off x="428625" y="285750"/>
            <a:ext cx="2603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Content Placeholder 3" descr="TBP post visit craft 024.jpg"/>
          <p:cNvPicPr>
            <a:picLocks noGrp="1" noChangeAspect="1"/>
          </p:cNvPicPr>
          <p:nvPr>
            <p:ph idx="1"/>
          </p:nvPr>
        </p:nvPicPr>
        <p:blipFill>
          <a:blip r:embed="rId3"/>
          <a:srcRect l="1430" t="5360" r="7086" b="6291"/>
          <a:stretch>
            <a:fillRect/>
          </a:stretch>
        </p:blipFill>
        <p:spPr>
          <a:xfrm>
            <a:off x="6000750" y="2868613"/>
            <a:ext cx="2898775" cy="3732212"/>
          </a:xfrm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50" y="490810"/>
            <a:ext cx="5857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some really skinny pieces of the brown painted paper and glue onto the trunks. These will be branches of the trees.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4813300"/>
            <a:ext cx="58578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branches with the glue mix.</a:t>
            </a:r>
          </a:p>
        </p:txBody>
      </p:sp>
      <p:pic>
        <p:nvPicPr>
          <p:cNvPr id="8197" name="Content Placeholder 3" descr="TBP post visit craft 026.jpg"/>
          <p:cNvPicPr>
            <a:picLocks noGrp="1" noChangeAspect="1"/>
          </p:cNvPicPr>
          <p:nvPr>
            <p:ph idx="1"/>
          </p:nvPr>
        </p:nvPicPr>
        <p:blipFill>
          <a:blip r:embed="rId2"/>
          <a:srcRect t="4735" b="4112"/>
          <a:stretch>
            <a:fillRect/>
          </a:stretch>
        </p:blipFill>
        <p:spPr>
          <a:xfrm>
            <a:off x="357188" y="285750"/>
            <a:ext cx="2703512" cy="3286125"/>
          </a:xfrm>
        </p:spPr>
      </p:pic>
      <p:pic>
        <p:nvPicPr>
          <p:cNvPr id="8198" name="Content Placeholder 3" descr="TBP post visit craft 027.jpg"/>
          <p:cNvPicPr>
            <a:picLocks noChangeAspect="1"/>
          </p:cNvPicPr>
          <p:nvPr/>
        </p:nvPicPr>
        <p:blipFill>
          <a:blip r:embed="rId3"/>
          <a:srcRect l="6407" t="8392" r="7384" b="6291"/>
          <a:stretch>
            <a:fillRect/>
          </a:stretch>
        </p:blipFill>
        <p:spPr bwMode="auto">
          <a:xfrm>
            <a:off x="6072188" y="2886075"/>
            <a:ext cx="279241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313" y="260648"/>
            <a:ext cx="87868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Tear some pieces of the green painted paper and glue onto the top of the trunks and branches. This will be the leaves of the trees.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75" y="5253038"/>
            <a:ext cx="5857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Paint over the leaves with the glue mix.</a:t>
            </a:r>
          </a:p>
        </p:txBody>
      </p:sp>
      <p:pic>
        <p:nvPicPr>
          <p:cNvPr id="9221" name="Content Placeholder 3" descr="TBP post visit craft 0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927" t="8195" b="3464"/>
          <a:stretch>
            <a:fillRect/>
          </a:stretch>
        </p:blipFill>
        <p:spPr>
          <a:xfrm>
            <a:off x="1143000" y="1143000"/>
            <a:ext cx="2449513" cy="3238500"/>
          </a:xfrm>
        </p:spPr>
      </p:pic>
      <p:pic>
        <p:nvPicPr>
          <p:cNvPr id="9222" name="Content Placeholder 3" descr="TBP post visit craft 029.jpg"/>
          <p:cNvPicPr>
            <a:picLocks noChangeAspect="1"/>
          </p:cNvPicPr>
          <p:nvPr/>
        </p:nvPicPr>
        <p:blipFill>
          <a:blip r:embed="rId3"/>
          <a:srcRect l="11848" t="18889" r="5202" b="5556"/>
          <a:stretch>
            <a:fillRect/>
          </a:stretch>
        </p:blipFill>
        <p:spPr bwMode="auto">
          <a:xfrm>
            <a:off x="3786188" y="1143000"/>
            <a:ext cx="26733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Content Placeholder 3" descr="TBP post visit craft 031.jpg"/>
          <p:cNvPicPr>
            <a:picLocks noChangeAspect="1"/>
          </p:cNvPicPr>
          <p:nvPr/>
        </p:nvPicPr>
        <p:blipFill>
          <a:blip r:embed="rId4"/>
          <a:srcRect l="11588" t="11951" r="4016" b="30466"/>
          <a:stretch>
            <a:fillRect/>
          </a:stretch>
        </p:blipFill>
        <p:spPr bwMode="auto">
          <a:xfrm>
            <a:off x="6143625" y="4157663"/>
            <a:ext cx="2733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Thalgarrah Environmental Education Centre</a:t>
            </a:r>
          </a:p>
        </p:txBody>
      </p:sp>
      <p:pic>
        <p:nvPicPr>
          <p:cNvPr id="9" name="Content Placeholder 6" descr="thalgarrah final colour 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952" y="6122792"/>
            <a:ext cx="676672" cy="6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559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Things you need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DET 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26</cp:revision>
  <dcterms:created xsi:type="dcterms:W3CDTF">2009-08-27T09:53:41Z</dcterms:created>
  <dcterms:modified xsi:type="dcterms:W3CDTF">2010-11-02T02:59:04Z</dcterms:modified>
</cp:coreProperties>
</file>